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28" d="100"/>
          <a:sy n="28" d="100"/>
        </p:scale>
        <p:origin x="608" y="-2160"/>
      </p:cViewPr>
      <p:guideLst>
        <p:guide orient="horz" pos="13607"/>
        <p:guide pos="1020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850A-480E-4DE1-99FC-E79E41C764A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FAC-E793-4ECA-8ADA-9726F8024E6C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49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850A-480E-4DE1-99FC-E79E41C764A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FAC-E793-4ECA-8ADA-9726F8024E6C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59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850A-480E-4DE1-99FC-E79E41C764A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FAC-E793-4ECA-8ADA-9726F8024E6C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22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850A-480E-4DE1-99FC-E79E41C764A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FAC-E793-4ECA-8ADA-9726F8024E6C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72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850A-480E-4DE1-99FC-E79E41C764A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FAC-E793-4ECA-8ADA-9726F8024E6C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6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850A-480E-4DE1-99FC-E79E41C764A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FAC-E793-4ECA-8ADA-9726F8024E6C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850A-480E-4DE1-99FC-E79E41C764A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FAC-E793-4ECA-8ADA-9726F8024E6C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37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850A-480E-4DE1-99FC-E79E41C764A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FAC-E793-4ECA-8ADA-9726F8024E6C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97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850A-480E-4DE1-99FC-E79E41C764A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FAC-E793-4ECA-8ADA-9726F8024E6C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57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850A-480E-4DE1-99FC-E79E41C764A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FAC-E793-4ECA-8ADA-9726F8024E6C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49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850A-480E-4DE1-99FC-E79E41C764A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FAC-E793-4ECA-8ADA-9726F8024E6C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35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8850A-480E-4DE1-99FC-E79E41C764A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4DFAC-E793-4ECA-8ADA-9726F8024E6C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3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F30BF5-FE87-4533-B685-56EFE55C9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3"/>
          <a:stretch/>
        </p:blipFill>
        <p:spPr>
          <a:xfrm>
            <a:off x="794" y="1"/>
            <a:ext cx="32399288" cy="66544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E731D2-57FC-42B0-ABC1-19D6542F8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" b="84030"/>
          <a:stretch/>
        </p:blipFill>
        <p:spPr>
          <a:xfrm>
            <a:off x="0" y="41670751"/>
            <a:ext cx="32399288" cy="195103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FC74C29-B3DF-44E9-82B4-2D895A7C91AF}"/>
              </a:ext>
            </a:extLst>
          </p:cNvPr>
          <p:cNvSpPr txBox="1"/>
          <p:nvPr/>
        </p:nvSpPr>
        <p:spPr>
          <a:xfrm>
            <a:off x="719984" y="554368"/>
            <a:ext cx="175295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Book Antiqua" panose="02040602050305030304" pitchFamily="18" charset="0"/>
              </a:rPr>
              <a:t>Multi-task Collaborative Framework for </a:t>
            </a:r>
          </a:p>
          <a:p>
            <a:r>
              <a:rPr lang="en-US" altLang="zh-CN" sz="7200" dirty="0">
                <a:solidFill>
                  <a:schemeClr val="bg1"/>
                </a:solidFill>
                <a:latin typeface="Book Antiqua" panose="02040602050305030304" pitchFamily="18" charset="0"/>
              </a:rPr>
              <a:t>Joint Image Resolution Improvement and </a:t>
            </a:r>
          </a:p>
          <a:p>
            <a:r>
              <a:rPr lang="en-US" altLang="zh-CN" sz="7200" dirty="0">
                <a:solidFill>
                  <a:schemeClr val="bg1"/>
                </a:solidFill>
                <a:latin typeface="Book Antiqua" panose="02040602050305030304" pitchFamily="18" charset="0"/>
              </a:rPr>
              <a:t>Pulmonary Infection Monitoring </a:t>
            </a:r>
          </a:p>
          <a:p>
            <a:r>
              <a:rPr lang="en-US" altLang="zh-CN" sz="7200" dirty="0">
                <a:solidFill>
                  <a:schemeClr val="bg1"/>
                </a:solidFill>
                <a:latin typeface="Book Antiqua" panose="02040602050305030304" pitchFamily="18" charset="0"/>
              </a:rPr>
              <a:t>on Low-Resolution Chest CT</a:t>
            </a:r>
            <a:endParaRPr lang="zh-CN" altLang="en-US" sz="7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B8E13D8-74FA-461C-B11E-B24C65680E95}"/>
              </a:ext>
            </a:extLst>
          </p:cNvPr>
          <p:cNvSpPr txBox="1"/>
          <p:nvPr/>
        </p:nvSpPr>
        <p:spPr>
          <a:xfrm>
            <a:off x="719984" y="5633050"/>
            <a:ext cx="1010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sz="4000" dirty="0">
                <a:solidFill>
                  <a:schemeClr val="bg1"/>
                </a:solidFill>
              </a:rPr>
              <a:t>Xianglin MENG et al. HMU, China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D41414C-2920-4A0D-B664-7CB5688FCC0E}"/>
              </a:ext>
            </a:extLst>
          </p:cNvPr>
          <p:cNvSpPr txBox="1"/>
          <p:nvPr/>
        </p:nvSpPr>
        <p:spPr>
          <a:xfrm>
            <a:off x="14879638" y="42046104"/>
            <a:ext cx="206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4th Sino-French Workshop Medical </a:t>
            </a:r>
            <a:r>
              <a:rPr lang="en-US" altLang="zh-CN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lmage</a:t>
            </a:r>
            <a:r>
              <a:rPr lang="en-US" altLang="zh-CN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Analysis and Artificial Intelligence</a:t>
            </a:r>
          </a:p>
          <a:p>
            <a:endParaRPr lang="zh-CN" alt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984C90-06D8-5DCF-E2F1-1653F3E5BD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434" y="42748496"/>
            <a:ext cx="2070100" cy="575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21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33</Words>
  <Application>Microsoft Macintosh PowerPoint</Application>
  <PresentationFormat>Personnalisé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Office 主题​​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赵凌</dc:creator>
  <cp:lastModifiedBy>Clarysse Patrick</cp:lastModifiedBy>
  <cp:revision>10</cp:revision>
  <dcterms:created xsi:type="dcterms:W3CDTF">2023-11-15T05:16:00Z</dcterms:created>
  <dcterms:modified xsi:type="dcterms:W3CDTF">2023-11-15T09:49:54Z</dcterms:modified>
</cp:coreProperties>
</file>